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sldIdLst>
    <p:sldId id="256" r:id="rId6"/>
    <p:sldId id="268" r:id="rId7"/>
    <p:sldId id="270" r:id="rId8"/>
    <p:sldId id="262" r:id="rId9"/>
    <p:sldId id="285" r:id="rId10"/>
    <p:sldId id="279" r:id="rId11"/>
    <p:sldId id="269" r:id="rId12"/>
    <p:sldId id="271" r:id="rId13"/>
    <p:sldId id="267" r:id="rId14"/>
    <p:sldId id="276" r:id="rId15"/>
    <p:sldId id="280" r:id="rId16"/>
    <p:sldId id="284" r:id="rId17"/>
    <p:sldId id="28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5276B-A3DD-4F9E-8597-0B11F03F6D2A}" v="3" dt="2020-06-19T10:56:04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st, D.J.W. (Daan) van (H3A)" userId="8472505e-313e-4f72-97f8-f25a5c2b6f0e" providerId="ADAL" clId="{1F25276B-A3DD-4F9E-8597-0B11F03F6D2A}"/>
    <pc:docChg chg="undo custSel delSld modSld sldOrd">
      <pc:chgData name="Dorst, D.J.W. (Daan) van (H3A)" userId="8472505e-313e-4f72-97f8-f25a5c2b6f0e" providerId="ADAL" clId="{1F25276B-A3DD-4F9E-8597-0B11F03F6D2A}" dt="2020-06-19T13:49:57.520" v="569" actId="2696"/>
      <pc:docMkLst>
        <pc:docMk/>
      </pc:docMkLst>
      <pc:sldChg chg="ord">
        <pc:chgData name="Dorst, D.J.W. (Daan) van (H3A)" userId="8472505e-313e-4f72-97f8-f25a5c2b6f0e" providerId="ADAL" clId="{1F25276B-A3DD-4F9E-8597-0B11F03F6D2A}" dt="2020-06-19T10:53:53.931" v="37"/>
        <pc:sldMkLst>
          <pc:docMk/>
          <pc:sldMk cId="3565993602" sldId="262"/>
        </pc:sldMkLst>
      </pc:sldChg>
      <pc:sldChg chg="addSp modSp mod ord modClrScheme chgLayout">
        <pc:chgData name="Dorst, D.J.W. (Daan) van (H3A)" userId="8472505e-313e-4f72-97f8-f25a5c2b6f0e" providerId="ADAL" clId="{1F25276B-A3DD-4F9E-8597-0B11F03F6D2A}" dt="2020-06-19T13:44:16.563" v="394" actId="20577"/>
        <pc:sldMkLst>
          <pc:docMk/>
          <pc:sldMk cId="2500442739" sldId="267"/>
        </pc:sldMkLst>
        <pc:spChg chg="mod ord">
          <ac:chgData name="Dorst, D.J.W. (Daan) van (H3A)" userId="8472505e-313e-4f72-97f8-f25a5c2b6f0e" providerId="ADAL" clId="{1F25276B-A3DD-4F9E-8597-0B11F03F6D2A}" dt="2020-06-19T13:44:16.563" v="394" actId="20577"/>
          <ac:spMkLst>
            <pc:docMk/>
            <pc:sldMk cId="2500442739" sldId="267"/>
            <ac:spMk id="2" creationId="{00000000-0000-0000-0000-000000000000}"/>
          </ac:spMkLst>
        </pc:spChg>
        <pc:spChg chg="add mod ord">
          <ac:chgData name="Dorst, D.J.W. (Daan) van (H3A)" userId="8472505e-313e-4f72-97f8-f25a5c2b6f0e" providerId="ADAL" clId="{1F25276B-A3DD-4F9E-8597-0B11F03F6D2A}" dt="2020-06-19T11:05:04.557" v="341" actId="14100"/>
          <ac:spMkLst>
            <pc:docMk/>
            <pc:sldMk cId="2500442739" sldId="267"/>
            <ac:spMk id="6" creationId="{9EFC9DDE-05F6-4877-A9CB-BA48A8D76F32}"/>
          </ac:spMkLst>
        </pc:spChg>
      </pc:sldChg>
      <pc:sldChg chg="modSp mod ord">
        <pc:chgData name="Dorst, D.J.W. (Daan) van (H3A)" userId="8472505e-313e-4f72-97f8-f25a5c2b6f0e" providerId="ADAL" clId="{1F25276B-A3DD-4F9E-8597-0B11F03F6D2A}" dt="2020-06-19T10:54:46.798" v="38" actId="20577"/>
        <pc:sldMkLst>
          <pc:docMk/>
          <pc:sldMk cId="1532432087" sldId="268"/>
        </pc:sldMkLst>
        <pc:spChg chg="mod">
          <ac:chgData name="Dorst, D.J.W. (Daan) van (H3A)" userId="8472505e-313e-4f72-97f8-f25a5c2b6f0e" providerId="ADAL" clId="{1F25276B-A3DD-4F9E-8597-0B11F03F6D2A}" dt="2020-06-19T10:54:46.798" v="38" actId="20577"/>
          <ac:spMkLst>
            <pc:docMk/>
            <pc:sldMk cId="1532432087" sldId="268"/>
            <ac:spMk id="2" creationId="{00000000-0000-0000-0000-000000000000}"/>
          </ac:spMkLst>
        </pc:spChg>
      </pc:sldChg>
      <pc:sldChg chg="modSp mod">
        <pc:chgData name="Dorst, D.J.W. (Daan) van (H3A)" userId="8472505e-313e-4f72-97f8-f25a5c2b6f0e" providerId="ADAL" clId="{1F25276B-A3DD-4F9E-8597-0B11F03F6D2A}" dt="2020-06-19T13:44:10.583" v="392" actId="20577"/>
        <pc:sldMkLst>
          <pc:docMk/>
          <pc:sldMk cId="1622062213" sldId="269"/>
        </pc:sldMkLst>
        <pc:spChg chg="mod">
          <ac:chgData name="Dorst, D.J.W. (Daan) van (H3A)" userId="8472505e-313e-4f72-97f8-f25a5c2b6f0e" providerId="ADAL" clId="{1F25276B-A3DD-4F9E-8597-0B11F03F6D2A}" dt="2020-06-19T11:01:41.483" v="203" actId="20577"/>
          <ac:spMkLst>
            <pc:docMk/>
            <pc:sldMk cId="1622062213" sldId="269"/>
            <ac:spMk id="2" creationId="{85806FC6-6F6C-46A0-8E02-5B3BA416BB7A}"/>
          </ac:spMkLst>
        </pc:spChg>
        <pc:spChg chg="mod">
          <ac:chgData name="Dorst, D.J.W. (Daan) van (H3A)" userId="8472505e-313e-4f72-97f8-f25a5c2b6f0e" providerId="ADAL" clId="{1F25276B-A3DD-4F9E-8597-0B11F03F6D2A}" dt="2020-06-19T13:44:10.583" v="392" actId="20577"/>
          <ac:spMkLst>
            <pc:docMk/>
            <pc:sldMk cId="1622062213" sldId="269"/>
            <ac:spMk id="6" creationId="{00000000-0000-0000-0000-000000000000}"/>
          </ac:spMkLst>
        </pc:spChg>
      </pc:sldChg>
      <pc:sldChg chg="addSp delSp modSp mod chgLayout">
        <pc:chgData name="Dorst, D.J.W. (Daan) van (H3A)" userId="8472505e-313e-4f72-97f8-f25a5c2b6f0e" providerId="ADAL" clId="{1F25276B-A3DD-4F9E-8597-0B11F03F6D2A}" dt="2020-06-19T10:56:38.077" v="147" actId="20577"/>
        <pc:sldMkLst>
          <pc:docMk/>
          <pc:sldMk cId="2498487137" sldId="270"/>
        </pc:sldMkLst>
        <pc:spChg chg="mod ord">
          <ac:chgData name="Dorst, D.J.W. (Daan) van (H3A)" userId="8472505e-313e-4f72-97f8-f25a5c2b6f0e" providerId="ADAL" clId="{1F25276B-A3DD-4F9E-8597-0B11F03F6D2A}" dt="2020-06-19T10:55:24.283" v="81" actId="700"/>
          <ac:spMkLst>
            <pc:docMk/>
            <pc:sldMk cId="2498487137" sldId="270"/>
            <ac:spMk id="2" creationId="{F4F12A88-5CF2-4BA0-978C-6B0281D78D1A}"/>
          </ac:spMkLst>
        </pc:spChg>
        <pc:spChg chg="del mod ord">
          <ac:chgData name="Dorst, D.J.W. (Daan) van (H3A)" userId="8472505e-313e-4f72-97f8-f25a5c2b6f0e" providerId="ADAL" clId="{1F25276B-A3DD-4F9E-8597-0B11F03F6D2A}" dt="2020-06-19T10:56:13.986" v="97" actId="21"/>
          <ac:spMkLst>
            <pc:docMk/>
            <pc:sldMk cId="2498487137" sldId="270"/>
            <ac:spMk id="5" creationId="{9D181882-718E-48A4-93A4-E6B4889FCDCB}"/>
          </ac:spMkLst>
        </pc:spChg>
        <pc:spChg chg="mod">
          <ac:chgData name="Dorst, D.J.W. (Daan) van (H3A)" userId="8472505e-313e-4f72-97f8-f25a5c2b6f0e" providerId="ADAL" clId="{1F25276B-A3DD-4F9E-8597-0B11F03F6D2A}" dt="2020-06-19T10:55:32.179" v="84" actId="1076"/>
          <ac:spMkLst>
            <pc:docMk/>
            <pc:sldMk cId="2498487137" sldId="270"/>
            <ac:spMk id="6" creationId="{00000000-0000-0000-0000-000000000000}"/>
          </ac:spMkLst>
        </pc:spChg>
        <pc:spChg chg="add del mod">
          <ac:chgData name="Dorst, D.J.W. (Daan) van (H3A)" userId="8472505e-313e-4f72-97f8-f25a5c2b6f0e" providerId="ADAL" clId="{1F25276B-A3DD-4F9E-8597-0B11F03F6D2A}" dt="2020-06-19T10:56:04.685" v="94" actId="767"/>
          <ac:spMkLst>
            <pc:docMk/>
            <pc:sldMk cId="2498487137" sldId="270"/>
            <ac:spMk id="7" creationId="{EFF7905A-3B42-4EA0-9D1C-C20DE8B6EA98}"/>
          </ac:spMkLst>
        </pc:spChg>
        <pc:spChg chg="add mod">
          <ac:chgData name="Dorst, D.J.W. (Daan) van (H3A)" userId="8472505e-313e-4f72-97f8-f25a5c2b6f0e" providerId="ADAL" clId="{1F25276B-A3DD-4F9E-8597-0B11F03F6D2A}" dt="2020-06-19T10:56:38.077" v="147" actId="20577"/>
          <ac:spMkLst>
            <pc:docMk/>
            <pc:sldMk cId="2498487137" sldId="270"/>
            <ac:spMk id="9" creationId="{13877B29-8788-4156-840F-13D52A900DFC}"/>
          </ac:spMkLst>
        </pc:spChg>
      </pc:sldChg>
      <pc:sldChg chg="addSp delSp modSp mod ord chgLayout">
        <pc:chgData name="Dorst, D.J.W. (Daan) van (H3A)" userId="8472505e-313e-4f72-97f8-f25a5c2b6f0e" providerId="ADAL" clId="{1F25276B-A3DD-4F9E-8597-0B11F03F6D2A}" dt="2020-06-19T13:42:21.668" v="362" actId="20577"/>
        <pc:sldMkLst>
          <pc:docMk/>
          <pc:sldMk cId="2452295967" sldId="271"/>
        </pc:sldMkLst>
        <pc:spChg chg="del mod ord">
          <ac:chgData name="Dorst, D.J.W. (Daan) van (H3A)" userId="8472505e-313e-4f72-97f8-f25a5c2b6f0e" providerId="ADAL" clId="{1F25276B-A3DD-4F9E-8597-0B11F03F6D2A}" dt="2020-06-19T11:02:30.047" v="219" actId="21"/>
          <ac:spMkLst>
            <pc:docMk/>
            <pc:sldMk cId="2452295967" sldId="271"/>
            <ac:spMk id="2" creationId="{4446BADF-5F84-462E-A67C-92359641F87A}"/>
          </ac:spMkLst>
        </pc:spChg>
        <pc:spChg chg="mod ord">
          <ac:chgData name="Dorst, D.J.W. (Daan) van (H3A)" userId="8472505e-313e-4f72-97f8-f25a5c2b6f0e" providerId="ADAL" clId="{1F25276B-A3DD-4F9E-8597-0B11F03F6D2A}" dt="2020-06-19T13:42:21.668" v="362" actId="20577"/>
          <ac:spMkLst>
            <pc:docMk/>
            <pc:sldMk cId="2452295967" sldId="271"/>
            <ac:spMk id="6" creationId="{00000000-0000-0000-0000-000000000000}"/>
          </ac:spMkLst>
        </pc:spChg>
        <pc:spChg chg="add mod">
          <ac:chgData name="Dorst, D.J.W. (Daan) van (H3A)" userId="8472505e-313e-4f72-97f8-f25a5c2b6f0e" providerId="ADAL" clId="{1F25276B-A3DD-4F9E-8597-0B11F03F6D2A}" dt="2020-06-19T11:02:43.594" v="246" actId="20577"/>
          <ac:spMkLst>
            <pc:docMk/>
            <pc:sldMk cId="2452295967" sldId="271"/>
            <ac:spMk id="7" creationId="{DBFDA63C-C054-4AD5-86E3-065D77BA0105}"/>
          </ac:spMkLst>
        </pc:spChg>
      </pc:sldChg>
      <pc:sldChg chg="ord">
        <pc:chgData name="Dorst, D.J.W. (Daan) van (H3A)" userId="8472505e-313e-4f72-97f8-f25a5c2b6f0e" providerId="ADAL" clId="{1F25276B-A3DD-4F9E-8597-0B11F03F6D2A}" dt="2020-06-19T11:01:48.077" v="205"/>
        <pc:sldMkLst>
          <pc:docMk/>
          <pc:sldMk cId="365624440" sldId="276"/>
        </pc:sldMkLst>
      </pc:sldChg>
      <pc:sldChg chg="del">
        <pc:chgData name="Dorst, D.J.W. (Daan) van (H3A)" userId="8472505e-313e-4f72-97f8-f25a5c2b6f0e" providerId="ADAL" clId="{1F25276B-A3DD-4F9E-8597-0B11F03F6D2A}" dt="2020-06-19T13:49:57.520" v="569" actId="2696"/>
        <pc:sldMkLst>
          <pc:docMk/>
          <pc:sldMk cId="835875452" sldId="277"/>
        </pc:sldMkLst>
      </pc:sldChg>
      <pc:sldChg chg="del">
        <pc:chgData name="Dorst, D.J.W. (Daan) van (H3A)" userId="8472505e-313e-4f72-97f8-f25a5c2b6f0e" providerId="ADAL" clId="{1F25276B-A3DD-4F9E-8597-0B11F03F6D2A}" dt="2020-06-19T13:49:55.146" v="568" actId="2696"/>
        <pc:sldMkLst>
          <pc:docMk/>
          <pc:sldMk cId="2400644905" sldId="278"/>
        </pc:sldMkLst>
      </pc:sldChg>
      <pc:sldChg chg="modSp mod ord">
        <pc:chgData name="Dorst, D.J.W. (Daan) van (H3A)" userId="8472505e-313e-4f72-97f8-f25a5c2b6f0e" providerId="ADAL" clId="{1F25276B-A3DD-4F9E-8597-0B11F03F6D2A}" dt="2020-06-19T11:00:50.839" v="189" actId="14100"/>
        <pc:sldMkLst>
          <pc:docMk/>
          <pc:sldMk cId="2725710139" sldId="279"/>
        </pc:sldMkLst>
        <pc:spChg chg="mod">
          <ac:chgData name="Dorst, D.J.W. (Daan) van (H3A)" userId="8472505e-313e-4f72-97f8-f25a5c2b6f0e" providerId="ADAL" clId="{1F25276B-A3DD-4F9E-8597-0B11F03F6D2A}" dt="2020-06-19T11:00:19.642" v="188" actId="20577"/>
          <ac:spMkLst>
            <pc:docMk/>
            <pc:sldMk cId="2725710139" sldId="279"/>
            <ac:spMk id="2" creationId="{00000000-0000-0000-0000-000000000000}"/>
          </ac:spMkLst>
        </pc:spChg>
        <pc:spChg chg="mod">
          <ac:chgData name="Dorst, D.J.W. (Daan) van (H3A)" userId="8472505e-313e-4f72-97f8-f25a5c2b6f0e" providerId="ADAL" clId="{1F25276B-A3DD-4F9E-8597-0B11F03F6D2A}" dt="2020-06-19T11:00:50.839" v="189" actId="14100"/>
          <ac:spMkLst>
            <pc:docMk/>
            <pc:sldMk cId="2725710139" sldId="279"/>
            <ac:spMk id="6" creationId="{D8351957-3575-4D88-82E8-BA751B34DCB9}"/>
          </ac:spMkLst>
        </pc:spChg>
      </pc:sldChg>
      <pc:sldChg chg="modSp mod ord">
        <pc:chgData name="Dorst, D.J.W. (Daan) van (H3A)" userId="8472505e-313e-4f72-97f8-f25a5c2b6f0e" providerId="ADAL" clId="{1F25276B-A3DD-4F9E-8597-0B11F03F6D2A}" dt="2020-06-19T13:45:32.650" v="440" actId="20577"/>
        <pc:sldMkLst>
          <pc:docMk/>
          <pc:sldMk cId="3096372865" sldId="280"/>
        </pc:sldMkLst>
        <pc:spChg chg="mod">
          <ac:chgData name="Dorst, D.J.W. (Daan) van (H3A)" userId="8472505e-313e-4f72-97f8-f25a5c2b6f0e" providerId="ADAL" clId="{1F25276B-A3DD-4F9E-8597-0B11F03F6D2A}" dt="2020-06-19T13:45:32.650" v="440" actId="20577"/>
          <ac:spMkLst>
            <pc:docMk/>
            <pc:sldMk cId="3096372865" sldId="280"/>
            <ac:spMk id="2" creationId="{00000000-0000-0000-0000-000000000000}"/>
          </ac:spMkLst>
        </pc:spChg>
      </pc:sldChg>
      <pc:sldChg chg="ord">
        <pc:chgData name="Dorst, D.J.W. (Daan) van (H3A)" userId="8472505e-313e-4f72-97f8-f25a5c2b6f0e" providerId="ADAL" clId="{1F25276B-A3DD-4F9E-8597-0B11F03F6D2A}" dt="2020-06-19T11:02:10.603" v="215"/>
        <pc:sldMkLst>
          <pc:docMk/>
          <pc:sldMk cId="2327900116" sldId="281"/>
        </pc:sldMkLst>
      </pc:sldChg>
      <pc:sldChg chg="delSp modSp mod ord chgLayout">
        <pc:chgData name="Dorst, D.J.W. (Daan) van (H3A)" userId="8472505e-313e-4f72-97f8-f25a5c2b6f0e" providerId="ADAL" clId="{1F25276B-A3DD-4F9E-8597-0B11F03F6D2A}" dt="2020-06-19T13:48:40.683" v="567" actId="20577"/>
        <pc:sldMkLst>
          <pc:docMk/>
          <pc:sldMk cId="1017954440" sldId="284"/>
        </pc:sldMkLst>
        <pc:spChg chg="mod ord">
          <ac:chgData name="Dorst, D.J.W. (Daan) van (H3A)" userId="8472505e-313e-4f72-97f8-f25a5c2b6f0e" providerId="ADAL" clId="{1F25276B-A3DD-4F9E-8597-0B11F03F6D2A}" dt="2020-06-19T13:48:40.683" v="567" actId="20577"/>
          <ac:spMkLst>
            <pc:docMk/>
            <pc:sldMk cId="1017954440" sldId="284"/>
            <ac:spMk id="2" creationId="{00000000-0000-0000-0000-000000000000}"/>
          </ac:spMkLst>
        </pc:spChg>
        <pc:spChg chg="del">
          <ac:chgData name="Dorst, D.J.W. (Daan) van (H3A)" userId="8472505e-313e-4f72-97f8-f25a5c2b6f0e" providerId="ADAL" clId="{1F25276B-A3DD-4F9E-8597-0B11F03F6D2A}" dt="2020-06-19T13:46:41.795" v="443" actId="21"/>
          <ac:spMkLst>
            <pc:docMk/>
            <pc:sldMk cId="1017954440" sldId="284"/>
            <ac:spMk id="5" creationId="{00000000-0000-0000-0000-000000000000}"/>
          </ac:spMkLst>
        </pc:spChg>
        <pc:spChg chg="mod ord">
          <ac:chgData name="Dorst, D.J.W. (Daan) van (H3A)" userId="8472505e-313e-4f72-97f8-f25a5c2b6f0e" providerId="ADAL" clId="{1F25276B-A3DD-4F9E-8597-0B11F03F6D2A}" dt="2020-06-19T13:46:35.076" v="442" actId="700"/>
          <ac:spMkLst>
            <pc:docMk/>
            <pc:sldMk cId="1017954440" sldId="284"/>
            <ac:spMk id="6" creationId="{BB5E729F-1690-45AC-8540-458C52CB6C3D}"/>
          </ac:spMkLst>
        </pc:spChg>
      </pc:sldChg>
      <pc:sldChg chg="modSp mod ord">
        <pc:chgData name="Dorst, D.J.W. (Daan) van (H3A)" userId="8472505e-313e-4f72-97f8-f25a5c2b6f0e" providerId="ADAL" clId="{1F25276B-A3DD-4F9E-8597-0B11F03F6D2A}" dt="2020-06-19T10:58:55.683" v="165" actId="20577"/>
        <pc:sldMkLst>
          <pc:docMk/>
          <pc:sldMk cId="1740346057" sldId="285"/>
        </pc:sldMkLst>
        <pc:spChg chg="mod">
          <ac:chgData name="Dorst, D.J.W. (Daan) van (H3A)" userId="8472505e-313e-4f72-97f8-f25a5c2b6f0e" providerId="ADAL" clId="{1F25276B-A3DD-4F9E-8597-0B11F03F6D2A}" dt="2020-06-19T10:58:55.683" v="165" actId="20577"/>
          <ac:spMkLst>
            <pc:docMk/>
            <pc:sldMk cId="1740346057" sldId="28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19-6-2020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</a:t>
            </a:r>
            <a:br>
              <a:rPr lang="nl-NL" dirty="0"/>
            </a:br>
            <a:r>
              <a:rPr lang="nl-NL" dirty="0"/>
              <a:t>Daan van Dorst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F8D0CC2-2B62-434F-AAAC-906416549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Mijn ideale boek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48112CE6-B732-40EB-9861-F908874B5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Veel spanning en Actie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Hoofdpersoon mijn leeftijd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E7169C2-A6CF-40DB-AD12-6F2CC7AC5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Mijn ontwikkeling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err="1"/>
              <a:t>Makelijker</a:t>
            </a:r>
            <a:r>
              <a:rPr lang="nl-NL" dirty="0"/>
              <a:t> lezen</a:t>
            </a:r>
          </a:p>
          <a:p>
            <a:pPr marL="342900" indent="-342900">
              <a:buFontTx/>
              <a:buChar char="-"/>
            </a:pPr>
            <a:r>
              <a:rPr lang="nl-NL" dirty="0"/>
              <a:t>Betere keuzes</a:t>
            </a:r>
          </a:p>
          <a:p>
            <a:pPr marL="342900" indent="-342900">
              <a:buFontTx/>
              <a:buChar char="-"/>
            </a:pPr>
            <a:r>
              <a:rPr lang="nl-NL" dirty="0"/>
              <a:t>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B5E729F-1690-45AC-8540-458C52CB6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Mijn plannen voor Havo 4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Keuze Literatuurlijst 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Verschillende genres </a:t>
            </a:r>
          </a:p>
          <a:p>
            <a:pPr marL="342900" indent="-342900">
              <a:buFontTx/>
              <a:buChar char="-"/>
            </a:pPr>
            <a:r>
              <a:rPr lang="nl-NL" dirty="0"/>
              <a:t>Meer lezen 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A9FC43-753E-403B-967B-549954971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Hoe koos ik mijn boeken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2000" b="1" dirty="0"/>
              <a:t>Boek 1, Thuis</a:t>
            </a:r>
          </a:p>
          <a:p>
            <a:pPr marL="342900" indent="-342900">
              <a:buFontTx/>
              <a:buChar char="-"/>
            </a:pPr>
            <a:r>
              <a:rPr lang="nl-NL" sz="2000" b="1" dirty="0"/>
              <a:t>Boek 2,  Thuis</a:t>
            </a:r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64900" y="2594059"/>
            <a:ext cx="9462200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F12A88-5CF2-4BA0-978C-6B0281D78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1201377"/>
          </a:xfrm>
        </p:spPr>
        <p:txBody>
          <a:bodyPr/>
          <a:lstStyle/>
          <a:p>
            <a:pPr algn="ctr"/>
            <a:r>
              <a:rPr lang="nl-NL" dirty="0"/>
              <a:t>Hoe koos ik mijn boeken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13877B29-8788-4156-840F-13D52A900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Boek 3, Bibliotheek</a:t>
            </a:r>
          </a:p>
          <a:p>
            <a:pPr marL="342900" indent="-342900">
              <a:buFontTx/>
              <a:buChar char="-"/>
            </a:pPr>
            <a:r>
              <a:rPr lang="nl-NL" dirty="0"/>
              <a:t>Boek 4 , Bibliotheek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4D2FE87-F11A-4B8E-949F-26E92DBA7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4800" dirty="0"/>
              <a:t>Het eerste boek dat ik heb gelezen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Overleven in de wildernis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2C658A5-0062-48F0-9F90-2135784F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Het boek dat ik het beste vond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err="1"/>
              <a:t>Bomber</a:t>
            </a:r>
            <a:r>
              <a:rPr lang="nl-NL" dirty="0"/>
              <a:t> ( Boek 3)</a:t>
            </a:r>
          </a:p>
          <a:p>
            <a:pPr marL="342900" indent="-342900">
              <a:buFontTx/>
              <a:buChar char="-"/>
            </a:pPr>
            <a:r>
              <a:rPr lang="nl-NL" dirty="0"/>
              <a:t>Mijn interesse in Wo2</a:t>
            </a:r>
          </a:p>
          <a:p>
            <a:pPr marL="342900" indent="-342900">
              <a:buFontTx/>
              <a:buChar char="-"/>
            </a:pPr>
            <a:r>
              <a:rPr lang="nl-NL" dirty="0"/>
              <a:t>Spanning en Actie </a:t>
            </a:r>
          </a:p>
          <a:p>
            <a:r>
              <a:rPr lang="nl-NL" dirty="0"/>
              <a:t>-   Missie 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1740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351957-3575-4D88-82E8-BA751B34D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1198079"/>
          </a:xfrm>
        </p:spPr>
        <p:txBody>
          <a:bodyPr/>
          <a:lstStyle/>
          <a:p>
            <a:pPr algn="ctr"/>
            <a:r>
              <a:rPr lang="nl-NL" dirty="0"/>
              <a:t>Overeenkomsten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Jongens rond mijn leeftijd</a:t>
            </a:r>
          </a:p>
          <a:p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6FC6-6F6C-46A0-8E02-5B3BA416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1145071"/>
          </a:xfrm>
        </p:spPr>
        <p:txBody>
          <a:bodyPr/>
          <a:lstStyle/>
          <a:p>
            <a:pPr algn="ctr"/>
            <a:r>
              <a:rPr lang="nl-NL" dirty="0"/>
              <a:t>Overeenkomsten</a:t>
            </a:r>
          </a:p>
        </p:txBody>
      </p:sp>
      <p:sp>
        <p:nvSpPr>
          <p:cNvPr id="6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- Spanning en Avontuur</a:t>
            </a:r>
          </a:p>
          <a:p>
            <a:pPr marL="0" indent="0"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Boek 1, 2 en 3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BFDA63C-C054-4AD5-86E3-065D77BA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1304097"/>
          </a:xfrm>
        </p:spPr>
        <p:txBody>
          <a:bodyPr/>
          <a:lstStyle/>
          <a:p>
            <a:pPr algn="ctr"/>
            <a:r>
              <a:rPr lang="nl-NL" dirty="0"/>
              <a:t>Perspectieven</a:t>
            </a:r>
          </a:p>
        </p:txBody>
      </p:sp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EFC9DDE-05F6-4877-A9CB-BA48A8D76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1353777"/>
          </a:xfrm>
        </p:spPr>
        <p:txBody>
          <a:bodyPr/>
          <a:lstStyle/>
          <a:p>
            <a:pPr algn="ctr"/>
            <a:r>
              <a:rPr lang="nl-NL" dirty="0"/>
              <a:t>Perspectieven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- Boek  4 			</a:t>
            </a:r>
            <a:endParaRPr lang="nl-NL" sz="27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955266F3D4589720BCE8BDFCFC5" ma:contentTypeVersion="6" ma:contentTypeDescription="Een nieuw document maken." ma:contentTypeScope="" ma:versionID="286bb097000466782e3e6b0f49ec82ea">
  <xsd:schema xmlns:xsd="http://www.w3.org/2001/XMLSchema" xmlns:xs="http://www.w3.org/2001/XMLSchema" xmlns:p="http://schemas.microsoft.com/office/2006/metadata/properties" xmlns:ns3="b4762d22-f9e9-46d0-bf17-1aee9aad70c0" xmlns:ns4="36e0a74d-c0d0-48b8-bc0e-707ee215594d" targetNamespace="http://schemas.microsoft.com/office/2006/metadata/properties" ma:root="true" ma:fieldsID="c2f23f391de9ff82e28c1037e4da6135" ns3:_="" ns4:_="">
    <xsd:import namespace="b4762d22-f9e9-46d0-bf17-1aee9aad70c0"/>
    <xsd:import namespace="36e0a74d-c0d0-48b8-bc0e-707ee2155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62d22-f9e9-46d0-bf17-1aee9aad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0a74d-c0d0-48b8-bc0e-707ee2155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1B2180-C5A1-456E-8A45-DAE10F815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62d22-f9e9-46d0-bf17-1aee9aad70c0"/>
    <ds:schemaRef ds:uri="36e0a74d-c0d0-48b8-bc0e-707ee215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7BFE7-28F8-4A5E-A890-8100CD7E0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4EC51-ECAA-4704-B0F5-F216749532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435</TotalTime>
  <Words>127</Words>
  <Application>Microsoft Office PowerPoint</Application>
  <PresentationFormat>Breedbeeld</PresentationFormat>
  <Paragraphs>37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Mondriaan rood</vt:lpstr>
      <vt:lpstr>Mondriaan wit</vt:lpstr>
      <vt:lpstr>Literatuurpresentatie van Daan van Dorst  </vt:lpstr>
      <vt:lpstr>Hoe koos ik mijn boeken </vt:lpstr>
      <vt:lpstr>Hoe koos ik mijn boeken</vt:lpstr>
      <vt:lpstr>Het eerste boek dat ik heb gelezen </vt:lpstr>
      <vt:lpstr>Het boek dat ik het beste vond</vt:lpstr>
      <vt:lpstr>Overeenkomsten </vt:lpstr>
      <vt:lpstr>Overeenkomsten</vt:lpstr>
      <vt:lpstr>Perspectieven</vt:lpstr>
      <vt:lpstr>Perspectieven</vt:lpstr>
      <vt:lpstr>Mijn ideale boek</vt:lpstr>
      <vt:lpstr>Mijn ontwikkeling </vt:lpstr>
      <vt:lpstr>Mijn plannen voor Havo 4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Daan van Dorst</cp:lastModifiedBy>
  <cp:revision>22</cp:revision>
  <dcterms:created xsi:type="dcterms:W3CDTF">2018-01-12T07:46:41Z</dcterms:created>
  <dcterms:modified xsi:type="dcterms:W3CDTF">2020-06-19T13:50:23Z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0x010100CDAC9955266F3D4589720BCE8BDFCFC5</vt:lpwstr>
  </property>
</Properties>
</file>